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</p:sldIdLst>
  <p:sldSz cx="9720263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0" d="100"/>
          <a:sy n="70" d="100"/>
        </p:scale>
        <p:origin x="120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9020" y="1122363"/>
            <a:ext cx="8262224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5033" y="3602038"/>
            <a:ext cx="7290197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C315D-8072-479D-BCC9-22AC74A888F5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806A-322F-48EA-8435-C3B682BE4E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93182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C315D-8072-479D-BCC9-22AC74A888F5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806A-322F-48EA-8435-C3B682BE4E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5487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56064" y="365125"/>
            <a:ext cx="2095932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8269" y="365125"/>
            <a:ext cx="6166292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C315D-8072-479D-BCC9-22AC74A888F5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806A-322F-48EA-8435-C3B682BE4E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1676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C315D-8072-479D-BCC9-22AC74A888F5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806A-322F-48EA-8435-C3B682BE4E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0470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3206" y="1709740"/>
            <a:ext cx="838372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3206" y="4589465"/>
            <a:ext cx="838372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C315D-8072-479D-BCC9-22AC74A888F5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806A-322F-48EA-8435-C3B682BE4E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53794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8268" y="1825625"/>
            <a:ext cx="413111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20883" y="1825625"/>
            <a:ext cx="4131112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C315D-8072-479D-BCC9-22AC74A888F5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806A-322F-48EA-8435-C3B682BE4E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0179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534" y="365127"/>
            <a:ext cx="8383727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9535" y="1681163"/>
            <a:ext cx="411212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9535" y="2505075"/>
            <a:ext cx="411212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20884" y="1681163"/>
            <a:ext cx="413237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20884" y="2505075"/>
            <a:ext cx="413237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C315D-8072-479D-BCC9-22AC74A888F5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806A-322F-48EA-8435-C3B682BE4E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4159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C315D-8072-479D-BCC9-22AC74A888F5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806A-322F-48EA-8435-C3B682BE4E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8888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C315D-8072-479D-BCC9-22AC74A888F5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806A-322F-48EA-8435-C3B682BE4E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57274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534" y="457200"/>
            <a:ext cx="31350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32378" y="987427"/>
            <a:ext cx="492088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9534" y="2057400"/>
            <a:ext cx="31350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C315D-8072-479D-BCC9-22AC74A888F5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806A-322F-48EA-8435-C3B682BE4E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5954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9534" y="457200"/>
            <a:ext cx="313503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32378" y="987427"/>
            <a:ext cx="492088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9534" y="2057400"/>
            <a:ext cx="313503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1C315D-8072-479D-BCC9-22AC74A888F5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3C806A-322F-48EA-8435-C3B682BE4E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9576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8268" y="365127"/>
            <a:ext cx="8383727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8268" y="1825625"/>
            <a:ext cx="8383727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8268" y="6356352"/>
            <a:ext cx="2187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1C315D-8072-479D-BCC9-22AC74A888F5}" type="datetimeFigureOut">
              <a:rPr lang="en-GB" smtClean="0"/>
              <a:t>03/12/2020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19837" y="6356352"/>
            <a:ext cx="32805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64936" y="6356352"/>
            <a:ext cx="21870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3C806A-322F-48EA-8435-C3B682BE4E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2814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AB178E6F-8BF5-4FD4-8D1B-10753D3ED146}"/>
              </a:ext>
            </a:extLst>
          </p:cNvPr>
          <p:cNvGrpSpPr/>
          <p:nvPr/>
        </p:nvGrpSpPr>
        <p:grpSpPr>
          <a:xfrm>
            <a:off x="63844" y="140831"/>
            <a:ext cx="9592575" cy="6576338"/>
            <a:chOff x="1283537" y="281663"/>
            <a:chExt cx="9592575" cy="6576338"/>
          </a:xfrm>
        </p:grpSpPr>
        <p:pic>
          <p:nvPicPr>
            <p:cNvPr id="9" name="Picture 8" descr="A close up of a lush green hillside&#10;&#10;Description automatically generated">
              <a:extLst>
                <a:ext uri="{FF2B5EF4-FFF2-40B4-BE49-F238E27FC236}">
                  <a16:creationId xmlns:a16="http://schemas.microsoft.com/office/drawing/2014/main" id="{BE7A9340-6721-41F8-8944-84B2A7D6EB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8865" b="17135"/>
            <a:stretch/>
          </p:blipFill>
          <p:spPr>
            <a:xfrm>
              <a:off x="4907490" y="1026995"/>
              <a:ext cx="5942383" cy="2852382"/>
            </a:xfrm>
            <a:prstGeom prst="rect">
              <a:avLst/>
            </a:prstGeom>
          </p:spPr>
        </p:pic>
        <p:pic>
          <p:nvPicPr>
            <p:cNvPr id="7" name="Picture 6" descr="A picture containing nature, standing, large, giraffe&#10;&#10;Description automatically generated">
              <a:extLst>
                <a:ext uri="{FF2B5EF4-FFF2-40B4-BE49-F238E27FC236}">
                  <a16:creationId xmlns:a16="http://schemas.microsoft.com/office/drawing/2014/main" id="{752BD9B2-8BD7-4595-A9D7-CF55EE95EA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" t="-83" r="16974" b="-1"/>
            <a:stretch/>
          </p:blipFill>
          <p:spPr>
            <a:xfrm rot="5400000">
              <a:off x="4540193" y="522082"/>
              <a:ext cx="3201444" cy="9470393"/>
            </a:xfrm>
            <a:prstGeom prst="rect">
              <a:avLst/>
            </a:prstGeom>
          </p:spPr>
        </p:pic>
        <p:pic>
          <p:nvPicPr>
            <p:cNvPr id="11" name="Picture 10" descr="Chart&#10;&#10;Description automatically generated">
              <a:extLst>
                <a:ext uri="{FF2B5EF4-FFF2-40B4-BE49-F238E27FC236}">
                  <a16:creationId xmlns:a16="http://schemas.microsoft.com/office/drawing/2014/main" id="{00F9A7E8-8999-4E5B-B639-FD3E77D58D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83537" y="281663"/>
              <a:ext cx="3597714" cy="3597714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CD3438D-EADE-40CD-A170-9C76D24913D0}"/>
                </a:ext>
              </a:extLst>
            </p:cNvPr>
            <p:cNvSpPr txBox="1"/>
            <p:nvPr/>
          </p:nvSpPr>
          <p:spPr>
            <a:xfrm>
              <a:off x="4394051" y="508656"/>
              <a:ext cx="5003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(a)</a:t>
              </a:r>
              <a:endParaRPr lang="en-GB" sz="1600" dirty="0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5D593F1C-B072-4DD6-B8E7-E70C65B2EFD0}"/>
                </a:ext>
              </a:extLst>
            </p:cNvPr>
            <p:cNvSpPr txBox="1"/>
            <p:nvPr/>
          </p:nvSpPr>
          <p:spPr>
            <a:xfrm>
              <a:off x="10375792" y="508656"/>
              <a:ext cx="5003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(b)</a:t>
              </a:r>
              <a:endParaRPr lang="en-GB" sz="1600" dirty="0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94265A69-DF0E-462D-8D2D-104337234701}"/>
                </a:ext>
              </a:extLst>
            </p:cNvPr>
            <p:cNvSpPr txBox="1"/>
            <p:nvPr/>
          </p:nvSpPr>
          <p:spPr>
            <a:xfrm>
              <a:off x="10375792" y="3879377"/>
              <a:ext cx="50032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(c)</a:t>
              </a:r>
              <a:endParaRPr lang="en-GB" sz="1600" dirty="0"/>
            </a:p>
          </p:txBody>
        </p:sp>
      </p:grpSp>
    </p:spTree>
    <p:extLst>
      <p:ext uri="{BB962C8B-B14F-4D97-AF65-F5344CB8AC3E}">
        <p14:creationId xmlns:p14="http://schemas.microsoft.com/office/powerpoint/2010/main" val="6326503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</TotalTime>
  <Words>9</Words>
  <Application>Microsoft Office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Lorena Abad</dc:creator>
  <cp:lastModifiedBy>Lorena Abad</cp:lastModifiedBy>
  <cp:revision>3</cp:revision>
  <dcterms:created xsi:type="dcterms:W3CDTF">2020-12-03T13:57:08Z</dcterms:created>
  <dcterms:modified xsi:type="dcterms:W3CDTF">2020-12-03T14:25:55Z</dcterms:modified>
</cp:coreProperties>
</file>

<file path=docProps/thumbnail.jpeg>
</file>